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269F5B9-0F17-404F-B5C7-6C6F0A95CF40}" type="datetimeFigureOut">
              <a:rPr lang="zh-CN" altLang="en-US" smtClean="0"/>
              <a:t>2017-11-28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85CFBB9-0CA7-44F5-8915-9132CA1F42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538286"/>
          </a:xfrm>
        </p:spPr>
        <p:txBody>
          <a:bodyPr/>
          <a:lstStyle/>
          <a:p>
            <a:r>
              <a:rPr lang="zh-CN" altLang="en-US" dirty="0" smtClean="0"/>
              <a:t>花桥国际商务城中等专业学校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校级课题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915176" cy="1752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中职校内创业实践活动的研究</a:t>
            </a:r>
            <a:endParaRPr lang="en-US" altLang="zh-CN" dirty="0" smtClean="0"/>
          </a:p>
          <a:p>
            <a:r>
              <a:rPr lang="en-US" altLang="zh-CN" dirty="0" smtClean="0"/>
              <a:t>——</a:t>
            </a:r>
            <a:r>
              <a:rPr lang="zh-CN" altLang="en-US" dirty="0" smtClean="0"/>
              <a:t>以“快取快递”物流创业基地为例</a:t>
            </a:r>
            <a:endParaRPr lang="en-US" altLang="zh-CN" dirty="0" smtClean="0"/>
          </a:p>
          <a:p>
            <a:r>
              <a:rPr lang="zh-CN" altLang="en-US" sz="2400" dirty="0" smtClean="0">
                <a:ea typeface="楷体_GB2312" pitchFamily="49" charset="-122"/>
              </a:rPr>
              <a:t>课题主持人：钱晓峰</a:t>
            </a:r>
            <a:endParaRPr lang="zh-CN" altLang="en-US" sz="2400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快递站工作视频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1968"/>
            <a:ext cx="9144000" cy="518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快递站工作视频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0653"/>
            <a:ext cx="9144000" cy="50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课题研究的背景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、党和政府号召毕业生积极创业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、花桥国际商务城地方经济发展提供宝贵机遇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、中职学生提升创业素养的需要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本课题的研究价值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、有利于优化“快取快递”的项目实施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、有利于提升中职学生的创业意识和创业素养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、有利于教师提升创业教育的辅导经验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、为我校其他创业项目提供借鉴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、项目运营优化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、指导经验提升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、校内快递站运营流程优化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、校内创业实践团队建设研究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、校内创业实践活动对学生创业素养的提升研究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249</TotalTime>
  <Words>164</Words>
  <Application>Microsoft Office PowerPoint</Application>
  <PresentationFormat>全屏显示(4:3)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暗香扑面</vt:lpstr>
      <vt:lpstr>花桥国际商务城中等专业学校 校级课题</vt:lpstr>
      <vt:lpstr>快递站工作视频</vt:lpstr>
      <vt:lpstr>快递站工作视频</vt:lpstr>
      <vt:lpstr>课题研究的背景</vt:lpstr>
      <vt:lpstr>本课题的研究价值</vt:lpstr>
      <vt:lpstr>研究目标</vt:lpstr>
      <vt:lpstr>研究内容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24</cp:revision>
  <dcterms:created xsi:type="dcterms:W3CDTF">2017-11-28T04:03:59Z</dcterms:created>
  <dcterms:modified xsi:type="dcterms:W3CDTF">2017-11-28T08:13:30Z</dcterms:modified>
</cp:coreProperties>
</file>